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96CE-A9DB-4BA8-A9BD-F9B08CB73C6B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48FD-D48C-4E63-8B3E-32A0F68A2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96CE-A9DB-4BA8-A9BD-F9B08CB73C6B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48FD-D48C-4E63-8B3E-32A0F68A2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96CE-A9DB-4BA8-A9BD-F9B08CB73C6B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48FD-D48C-4E63-8B3E-32A0F68A2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96CE-A9DB-4BA8-A9BD-F9B08CB73C6B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48FD-D48C-4E63-8B3E-32A0F68A2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96CE-A9DB-4BA8-A9BD-F9B08CB73C6B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48FD-D48C-4E63-8B3E-32A0F68A2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96CE-A9DB-4BA8-A9BD-F9B08CB73C6B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48FD-D48C-4E63-8B3E-32A0F68A2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96CE-A9DB-4BA8-A9BD-F9B08CB73C6B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48FD-D48C-4E63-8B3E-32A0F68A2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96CE-A9DB-4BA8-A9BD-F9B08CB73C6B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48FD-D48C-4E63-8B3E-32A0F68A2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96CE-A9DB-4BA8-A9BD-F9B08CB73C6B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48FD-D48C-4E63-8B3E-32A0F68A2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96CE-A9DB-4BA8-A9BD-F9B08CB73C6B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48FD-D48C-4E63-8B3E-32A0F68A2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96CE-A9DB-4BA8-A9BD-F9B08CB73C6B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48FD-D48C-4E63-8B3E-32A0F68A2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496CE-A9DB-4BA8-A9BD-F9B08CB73C6B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248FD-D48C-4E63-8B3E-32A0F68A2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Equipment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 advTm="3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Beaker Tongs</a:t>
            </a:r>
            <a:endParaRPr lang="en-US" dirty="0"/>
          </a:p>
        </p:txBody>
      </p:sp>
      <p:pic>
        <p:nvPicPr>
          <p:cNvPr id="4" name="Content Placeholder 3" descr="BkrTon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86200" y="3657600"/>
            <a:ext cx="4907472" cy="2600960"/>
          </a:xfrm>
        </p:spPr>
      </p:pic>
      <p:pic>
        <p:nvPicPr>
          <p:cNvPr id="5" name="Picture 4" descr="Beaker Ton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219200"/>
            <a:ext cx="4286250" cy="2705100"/>
          </a:xfrm>
          <a:prstGeom prst="rect">
            <a:avLst/>
          </a:prstGeom>
        </p:spPr>
      </p:pic>
    </p:spTree>
  </p:cSld>
  <p:clrMapOvr>
    <a:masterClrMapping/>
  </p:clrMapOvr>
  <p:transition spd="med" advTm="3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Tube Holder</a:t>
            </a:r>
            <a:endParaRPr lang="en-US" dirty="0"/>
          </a:p>
        </p:txBody>
      </p:sp>
      <p:pic>
        <p:nvPicPr>
          <p:cNvPr id="4" name="Content Placeholder 3" descr="Test Tube Hold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2000" y="1958181"/>
            <a:ext cx="5080000" cy="3810000"/>
          </a:xfrm>
        </p:spPr>
      </p:pic>
    </p:spTree>
  </p:cSld>
  <p:clrMapOvr>
    <a:masterClrMapping/>
  </p:clrMapOvr>
  <p:transition spd="med" advTm="3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Tube Clamp</a:t>
            </a:r>
            <a:endParaRPr lang="en-US" dirty="0"/>
          </a:p>
        </p:txBody>
      </p:sp>
      <p:pic>
        <p:nvPicPr>
          <p:cNvPr id="4" name="Content Placeholder 3" descr="Test Tube Clam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2057400"/>
            <a:ext cx="6895612" cy="3124200"/>
          </a:xfrm>
        </p:spPr>
      </p:pic>
    </p:spTree>
  </p:cSld>
  <p:clrMapOvr>
    <a:masterClrMapping/>
  </p:clrMapOvr>
  <p:transition spd="med" advTm="3000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Clay Triangle</a:t>
            </a:r>
            <a:endParaRPr lang="en-US" dirty="0"/>
          </a:p>
        </p:txBody>
      </p:sp>
      <p:pic>
        <p:nvPicPr>
          <p:cNvPr id="4" name="Content Placeholder 3" descr="Clay Triang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668621"/>
            <a:ext cx="4572000" cy="4389120"/>
          </a:xfrm>
        </p:spPr>
      </p:pic>
    </p:spTree>
  </p:cSld>
  <p:clrMapOvr>
    <a:masterClrMapping/>
  </p:clrMapOvr>
  <p:transition spd="med" advTm="3000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Funnel</a:t>
            </a:r>
            <a:endParaRPr lang="en-US" dirty="0"/>
          </a:p>
        </p:txBody>
      </p:sp>
      <p:pic>
        <p:nvPicPr>
          <p:cNvPr id="4" name="Content Placeholder 3" descr="Funn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1752600"/>
            <a:ext cx="3657600" cy="3954162"/>
          </a:xfrm>
        </p:spPr>
      </p:pic>
    </p:spTree>
  </p:cSld>
  <p:clrMapOvr>
    <a:masterClrMapping/>
  </p:clrMapOvr>
  <p:transition spd="med" advTm="3000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Forceps</a:t>
            </a:r>
            <a:endParaRPr lang="en-US" dirty="0"/>
          </a:p>
        </p:txBody>
      </p:sp>
      <p:pic>
        <p:nvPicPr>
          <p:cNvPr id="4" name="Content Placeholder 3" descr="force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2000" y="1958181"/>
            <a:ext cx="5080000" cy="3810000"/>
          </a:xfrm>
        </p:spPr>
      </p:pic>
    </p:spTree>
  </p:cSld>
  <p:clrMapOvr>
    <a:masterClrMapping/>
  </p:clrMapOvr>
  <p:transition spd="med" advTm="3000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Glass Stirring Rod</a:t>
            </a:r>
            <a:endParaRPr lang="en-US" dirty="0"/>
          </a:p>
        </p:txBody>
      </p:sp>
      <p:pic>
        <p:nvPicPr>
          <p:cNvPr id="4" name="Content Placeholder 3" descr="Glass Stirring R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1524000"/>
            <a:ext cx="3857625" cy="4629150"/>
          </a:xfrm>
        </p:spPr>
      </p:pic>
    </p:spTree>
  </p:cSld>
  <p:clrMapOvr>
    <a:masterClrMapping/>
  </p:clrMapOvr>
  <p:transition spd="med" advTm="3000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 Ring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4005" y="1600200"/>
            <a:ext cx="281598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000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 Stand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524000"/>
            <a:ext cx="2153094" cy="471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Beaker – 400 </a:t>
            </a:r>
            <a:r>
              <a:rPr lang="en-US" dirty="0" err="1" smtClean="0"/>
              <a:t>mL</a:t>
            </a:r>
            <a:endParaRPr lang="en-US" dirty="0"/>
          </a:p>
        </p:txBody>
      </p:sp>
      <p:pic>
        <p:nvPicPr>
          <p:cNvPr id="4" name="Content Placeholder 3" descr="Beak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75" y="1815306"/>
            <a:ext cx="3143250" cy="4095750"/>
          </a:xfrm>
        </p:spPr>
      </p:pic>
    </p:spTree>
  </p:cSld>
  <p:clrMapOvr>
    <a:masterClrMapping/>
  </p:clrMapOvr>
  <p:transition spd="med" advTm="3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Graduated Cylinder</a:t>
            </a:r>
            <a:endParaRPr lang="en-US" dirty="0"/>
          </a:p>
        </p:txBody>
      </p:sp>
      <p:pic>
        <p:nvPicPr>
          <p:cNvPr id="4" name="Content Placeholder 3" descr="Graduated_cylind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33800" y="1600200"/>
            <a:ext cx="1706528" cy="4953000"/>
          </a:xfrm>
        </p:spPr>
      </p:pic>
    </p:spTree>
  </p:cSld>
  <p:clrMapOvr>
    <a:masterClrMapping/>
  </p:clrMapOvr>
  <p:transition spd="med" advTm="3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Erlenmeyer Flask	</a:t>
            </a:r>
            <a:endParaRPr lang="en-US" dirty="0"/>
          </a:p>
        </p:txBody>
      </p:sp>
      <p:pic>
        <p:nvPicPr>
          <p:cNvPr id="4" name="Content Placeholder 3" descr="erlenmey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1524000"/>
            <a:ext cx="2306973" cy="4572000"/>
          </a:xfrm>
        </p:spPr>
      </p:pic>
    </p:spTree>
  </p:cSld>
  <p:clrMapOvr>
    <a:masterClrMapping/>
  </p:clrMapOvr>
  <p:transition spd="med" advTm="3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Bunsen Burner</a:t>
            </a:r>
            <a:endParaRPr lang="en-US" dirty="0"/>
          </a:p>
        </p:txBody>
      </p:sp>
      <p:pic>
        <p:nvPicPr>
          <p:cNvPr id="4" name="Content Placeholder 3" descr="bunsen-burner_250x2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524000"/>
            <a:ext cx="3382670" cy="5872691"/>
          </a:xfrm>
        </p:spPr>
      </p:pic>
    </p:spTree>
  </p:cSld>
  <p:clrMapOvr>
    <a:masterClrMapping/>
  </p:clrMapOvr>
  <p:transition spd="med" advTm="3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 Gauze</a:t>
            </a:r>
            <a:endParaRPr lang="en-US" dirty="0"/>
          </a:p>
        </p:txBody>
      </p:sp>
      <p:pic>
        <p:nvPicPr>
          <p:cNvPr id="4" name="Content Placeholder 3" descr="Wire Gauz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med" advTm="3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Tubes &amp; Test Tube Rack</a:t>
            </a:r>
            <a:endParaRPr lang="en-US" dirty="0"/>
          </a:p>
        </p:txBody>
      </p:sp>
      <p:pic>
        <p:nvPicPr>
          <p:cNvPr id="4" name="Content Placeholder 3" descr="test_tube_rack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4525963" cy="4525963"/>
          </a:xfrm>
        </p:spPr>
      </p:pic>
      <p:pic>
        <p:nvPicPr>
          <p:cNvPr id="5" name="Picture 4" descr="photo-of-wood-test-tube-rac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914650"/>
            <a:ext cx="4953000" cy="3714750"/>
          </a:xfrm>
          <a:prstGeom prst="rect">
            <a:avLst/>
          </a:prstGeom>
        </p:spPr>
      </p:pic>
    </p:spTree>
  </p:cSld>
  <p:clrMapOvr>
    <a:masterClrMapping/>
  </p:clrMapOvr>
  <p:transition spd="med" advTm="3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Scoopula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Content Placeholder 3" descr="sco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905000"/>
            <a:ext cx="5080000" cy="3810000"/>
          </a:xfrm>
        </p:spPr>
      </p:pic>
    </p:spTree>
  </p:cSld>
  <p:clrMapOvr>
    <a:masterClrMapping/>
  </p:clrMapOvr>
  <p:transition spd="med" advTm="3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Crucible Tongs</a:t>
            </a:r>
            <a:endParaRPr lang="en-US" dirty="0"/>
          </a:p>
        </p:txBody>
      </p:sp>
      <p:pic>
        <p:nvPicPr>
          <p:cNvPr id="6" name="Content Placeholder 5" descr="Crucible TOn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752600"/>
            <a:ext cx="5723279" cy="4306912"/>
          </a:xfrm>
        </p:spPr>
      </p:pic>
    </p:spTree>
  </p:cSld>
  <p:clrMapOvr>
    <a:masterClrMapping/>
  </p:clrMapOvr>
  <p:transition spd="med" advTm="3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42</Words>
  <Application>Microsoft Office PowerPoint</Application>
  <PresentationFormat>On-screen Show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Lab Equipment</vt:lpstr>
      <vt:lpstr>Beaker – 400 mL</vt:lpstr>
      <vt:lpstr>Graduated Cylinder</vt:lpstr>
      <vt:lpstr>Erlenmeyer Flask </vt:lpstr>
      <vt:lpstr>Bunsen Burner</vt:lpstr>
      <vt:lpstr>Wire Gauze</vt:lpstr>
      <vt:lpstr>Test Tubes &amp; Test Tube Rack</vt:lpstr>
      <vt:lpstr>Scoopula </vt:lpstr>
      <vt:lpstr>Crucible Tongs</vt:lpstr>
      <vt:lpstr>Beaker Tongs</vt:lpstr>
      <vt:lpstr>Test Tube Holder</vt:lpstr>
      <vt:lpstr>Test Tube Clamp</vt:lpstr>
      <vt:lpstr>Clay Triangle</vt:lpstr>
      <vt:lpstr>Funnel</vt:lpstr>
      <vt:lpstr>Forceps</vt:lpstr>
      <vt:lpstr>Glass Stirring Rod</vt:lpstr>
      <vt:lpstr>Iron Ring</vt:lpstr>
      <vt:lpstr>Ring Stand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Equipment</dc:title>
  <dc:creator>Beth</dc:creator>
  <cp:lastModifiedBy>beth_Bethke</cp:lastModifiedBy>
  <cp:revision>18</cp:revision>
  <dcterms:created xsi:type="dcterms:W3CDTF">2011-09-07T01:37:14Z</dcterms:created>
  <dcterms:modified xsi:type="dcterms:W3CDTF">2011-09-07T19:31:22Z</dcterms:modified>
</cp:coreProperties>
</file>